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4660"/>
  </p:normalViewPr>
  <p:slideViewPr>
    <p:cSldViewPr>
      <p:cViewPr>
        <p:scale>
          <a:sx n="76" d="100"/>
          <a:sy n="76" d="100"/>
        </p:scale>
        <p:origin x="-9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1761-163A-45D7-A4A7-1A19A211D31A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09428-DD24-46F8-9C5E-82B1144E0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10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9428-DD24-46F8-9C5E-82B1144E06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40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F11FF6-BE99-45CB-A91C-A3921E70127C}" type="datetimeFigureOut">
              <a:rPr lang="de-DE" smtClean="0"/>
              <a:t>10.02.2013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FB8C28-624C-457C-92CE-AD73AA733B2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305800" cy="1981200"/>
          </a:xfrm>
        </p:spPr>
        <p:txBody>
          <a:bodyPr/>
          <a:lstStyle/>
          <a:p>
            <a:r>
              <a:rPr lang="en-US" sz="6000" dirty="0" smtClean="0"/>
              <a:t>Knights</a:t>
            </a:r>
            <a:r>
              <a:rPr lang="de-DE" sz="6000" dirty="0" smtClean="0"/>
              <a:t> a</a:t>
            </a:r>
            <a:r>
              <a:rPr lang="en-US" sz="6000" dirty="0" smtClean="0"/>
              <a:t>n</a:t>
            </a:r>
            <a:r>
              <a:rPr lang="de-DE" sz="6000" dirty="0" smtClean="0"/>
              <a:t>d Castles</a:t>
            </a:r>
            <a:endParaRPr lang="de-DE" sz="6000" dirty="0"/>
          </a:p>
        </p:txBody>
      </p:sp>
      <p:pic>
        <p:nvPicPr>
          <p:cNvPr id="6146" name="Picture 2" descr="http://www.mittelholz.ch/uploads/pics/rit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857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martina.haberknapp\AppData\Local\Microsoft\Windows\Temporary Internet Files\Content.IE5\WO2B5N8F\MC9003913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2520280" cy="22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76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castle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was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lonely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isolated</a:t>
            </a:r>
            <a:r>
              <a:rPr lang="de-DE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577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2268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Liutold</a:t>
            </a:r>
            <a:r>
              <a:rPr lang="en-US" dirty="0" smtClean="0"/>
              <a:t> came from the </a:t>
            </a:r>
            <a:r>
              <a:rPr lang="en-US" dirty="0" err="1" smtClean="0"/>
              <a:t>Eppensteiner</a:t>
            </a:r>
            <a:r>
              <a:rPr lang="en-US" dirty="0" smtClean="0"/>
              <a:t> family. The shortened form of </a:t>
            </a:r>
            <a:r>
              <a:rPr lang="en-US" dirty="0" err="1" smtClean="0"/>
              <a:t>Liutold</a:t>
            </a:r>
            <a:r>
              <a:rPr lang="en-US" dirty="0" smtClean="0"/>
              <a:t> was </a:t>
            </a:r>
            <a:r>
              <a:rPr lang="en-US" dirty="0" err="1" smtClean="0"/>
              <a:t>Judin</a:t>
            </a:r>
            <a:r>
              <a:rPr lang="en-US" dirty="0" smtClean="0"/>
              <a:t> and so </a:t>
            </a:r>
            <a:r>
              <a:rPr lang="en-US" dirty="0" err="1" smtClean="0"/>
              <a:t>Judenburg</a:t>
            </a:r>
            <a:r>
              <a:rPr lang="en-US" dirty="0" smtClean="0"/>
              <a:t> got its name. </a:t>
            </a:r>
          </a:p>
          <a:p>
            <a:r>
              <a:rPr lang="en-US" dirty="0" err="1" smtClean="0"/>
              <a:t>Eppenstein</a:t>
            </a:r>
            <a:r>
              <a:rPr lang="en-US" dirty="0" smtClean="0"/>
              <a:t> was one of the oldest castles. (in 1000)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Eppenstein</a:t>
            </a:r>
            <a:r>
              <a:rPr lang="de-DE" dirty="0" smtClean="0"/>
              <a:t> Ruins</a:t>
            </a:r>
            <a:endParaRPr lang="de-DE" dirty="0"/>
          </a:p>
        </p:txBody>
      </p:sp>
      <p:pic>
        <p:nvPicPr>
          <p:cNvPr id="1026" name="Picture 2" descr="Ruine Eppe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8" y="278092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ine Eppe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87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 rot="10800000" flipV="1">
            <a:off x="755576" y="1427458"/>
            <a:ext cx="8229600" cy="122143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Ulrich von Liechtenstein was born in 1200 and died in 1275. He was a singing minstrel, poet and knight from the Middle Ages.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Lichtenstein Ruins</a:t>
            </a:r>
            <a:endParaRPr lang="de-DE" dirty="0"/>
          </a:p>
        </p:txBody>
      </p:sp>
      <p:pic>
        <p:nvPicPr>
          <p:cNvPr id="2052" name="Picture 4" descr="http://www.burgenseite.com/forum/viewthread.php?action=attachment&amp;tid=700&amp;pid=109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83025"/>
            <a:ext cx="320992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hrbauten.at/stmk/liechtenstein/liechtenstein_u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59524"/>
            <a:ext cx="3672408" cy="2062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archive/3/3d/20120323204858!Codex_Manesse_Ulrich_von_Liechtenstein.jpg/250px-Codex_Manesse_Ulrich_von_Liechtenste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1302841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2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24880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Frauenburg</a:t>
            </a:r>
            <a:r>
              <a:rPr lang="en-US" sz="2200" dirty="0" smtClean="0"/>
              <a:t> lies on a mountain. It was built in 1248. Ulrich von Liechtenstein inherited it from his father.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Frauenburg</a:t>
            </a:r>
            <a:endParaRPr lang="de-DE" dirty="0"/>
          </a:p>
        </p:txBody>
      </p:sp>
      <p:pic>
        <p:nvPicPr>
          <p:cNvPr id="3074" name="Picture 2" descr="frauenburg_u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960440" cy="221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auenburg_u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1338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66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84920"/>
          </a:xfrm>
        </p:spPr>
        <p:txBody>
          <a:bodyPr>
            <a:noAutofit/>
          </a:bodyPr>
          <a:lstStyle/>
          <a:p>
            <a:r>
              <a:rPr lang="de-DE" sz="2200" dirty="0" err="1" smtClean="0"/>
              <a:t>Another</a:t>
            </a:r>
            <a:r>
              <a:rPr lang="de-DE" sz="2200" dirty="0" smtClean="0"/>
              <a:t> </a:t>
            </a:r>
            <a:r>
              <a:rPr lang="de-DE" sz="2200" dirty="0" err="1" smtClean="0"/>
              <a:t>example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Dürnstein</a:t>
            </a:r>
            <a:r>
              <a:rPr lang="de-DE" sz="2200" dirty="0" smtClean="0"/>
              <a:t> </a:t>
            </a:r>
            <a:r>
              <a:rPr lang="de-DE" sz="2200" dirty="0" err="1" smtClean="0"/>
              <a:t>ruin</a:t>
            </a:r>
            <a:r>
              <a:rPr lang="de-DE" sz="2200" dirty="0" smtClean="0"/>
              <a:t> </a:t>
            </a:r>
            <a:r>
              <a:rPr lang="de-DE" sz="2200" dirty="0" err="1" smtClean="0"/>
              <a:t>which</a:t>
            </a:r>
            <a:r>
              <a:rPr lang="de-DE" sz="2200" dirty="0" smtClean="0"/>
              <a:t> was </a:t>
            </a:r>
            <a:r>
              <a:rPr lang="de-DE" sz="2200" dirty="0" err="1" smtClean="0"/>
              <a:t>built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11th </a:t>
            </a:r>
            <a:r>
              <a:rPr lang="de-DE" sz="2200" dirty="0" err="1" smtClean="0"/>
              <a:t>century</a:t>
            </a:r>
            <a:r>
              <a:rPr lang="de-DE" sz="2200" dirty="0" smtClean="0"/>
              <a:t>.  </a:t>
            </a:r>
            <a:endParaRPr lang="de-DE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Dürnstein</a:t>
            </a:r>
            <a:r>
              <a:rPr lang="de-DE" dirty="0" smtClean="0"/>
              <a:t> Ruin</a:t>
            </a:r>
            <a:endParaRPr lang="de-DE" dirty="0"/>
          </a:p>
        </p:txBody>
      </p:sp>
      <p:pic>
        <p:nvPicPr>
          <p:cNvPr id="5122" name="Picture 2" descr="duernstein_u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" y="2923774"/>
            <a:ext cx="41338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d/d7/Burgruine_D%C3%BCrnstein_(Steiermark).jpg/300px-Burgruine_D%C3%BCrnstein_(Steiermark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14" y="4141262"/>
            <a:ext cx="3558118" cy="21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12912"/>
          </a:xfrm>
        </p:spPr>
        <p:txBody>
          <a:bodyPr>
            <a:noAutofit/>
          </a:bodyPr>
          <a:lstStyle/>
          <a:p>
            <a:r>
              <a:rPr lang="de-DE" sz="2200" dirty="0" err="1" smtClean="0"/>
              <a:t>It</a:t>
            </a:r>
            <a:r>
              <a:rPr lang="de-DE" sz="2200" dirty="0" smtClean="0"/>
              <a:t> </a:t>
            </a:r>
            <a:r>
              <a:rPr lang="de-DE" sz="2200" dirty="0" err="1" smtClean="0"/>
              <a:t>used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a </a:t>
            </a:r>
            <a:r>
              <a:rPr lang="de-DE" sz="2200" dirty="0" err="1" smtClean="0"/>
              <a:t>water</a:t>
            </a:r>
            <a:r>
              <a:rPr lang="de-DE" sz="2200" dirty="0" smtClean="0"/>
              <a:t> </a:t>
            </a:r>
            <a:r>
              <a:rPr lang="de-DE" sz="2200" dirty="0" err="1" smtClean="0"/>
              <a:t>castle</a:t>
            </a:r>
            <a:r>
              <a:rPr lang="de-DE" sz="2200" dirty="0" smtClean="0"/>
              <a:t>. </a:t>
            </a:r>
            <a:r>
              <a:rPr lang="de-DE" sz="2200" dirty="0" err="1" smtClean="0"/>
              <a:t>Now</a:t>
            </a:r>
            <a:r>
              <a:rPr lang="de-DE" sz="2200" dirty="0" smtClean="0"/>
              <a:t> a </a:t>
            </a:r>
            <a:r>
              <a:rPr lang="de-DE" sz="2200" dirty="0" err="1" smtClean="0"/>
              <a:t>days</a:t>
            </a:r>
            <a:r>
              <a:rPr lang="de-DE" sz="2200" dirty="0" smtClean="0"/>
              <a:t> </a:t>
            </a:r>
            <a:r>
              <a:rPr lang="de-DE" sz="2200" dirty="0" err="1" smtClean="0"/>
              <a:t>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a 4 </a:t>
            </a:r>
            <a:r>
              <a:rPr lang="de-DE" sz="2200" dirty="0" err="1" smtClean="0"/>
              <a:t>star</a:t>
            </a:r>
            <a:r>
              <a:rPr lang="de-DE" sz="2200" dirty="0" smtClean="0"/>
              <a:t> </a:t>
            </a:r>
            <a:r>
              <a:rPr lang="de-DE" sz="2200" dirty="0" err="1" smtClean="0"/>
              <a:t>hotel</a:t>
            </a:r>
            <a:r>
              <a:rPr lang="de-DE" sz="2200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Castle </a:t>
            </a:r>
            <a:r>
              <a:rPr lang="de-DE" dirty="0" err="1" smtClean="0"/>
              <a:t>Gabelhofen</a:t>
            </a:r>
            <a:endParaRPr lang="de-DE" dirty="0"/>
          </a:p>
        </p:txBody>
      </p:sp>
      <p:pic>
        <p:nvPicPr>
          <p:cNvPr id="4098" name="Picture 2" descr="http://www.gabelhofen.at/files/hotel/hotel/Schloss_gabelhofen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62097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enere.com/img/hotel/5/3/7/0/310735/image_hotel_exterior_outs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52839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0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Comenius\Fotos Exkursion Ritter und Burgen\Herbst 2012 Exkursion 2b 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5886942" cy="39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Comenius\Fotos Exkursion Ritter und Burgen\Herbst 2012 Exkursion 2b 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9" y="3702158"/>
            <a:ext cx="4733761" cy="31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155679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Castle </a:t>
            </a:r>
            <a:r>
              <a:rPr lang="de-DE" sz="4000" dirty="0" err="1" smtClean="0"/>
              <a:t>Gabelhofen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50131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NOW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27274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Life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Ages</a:t>
            </a:r>
            <a:endParaRPr lang="de-DE" dirty="0"/>
          </a:p>
        </p:txBody>
      </p:sp>
      <p:pic>
        <p:nvPicPr>
          <p:cNvPr id="1026" name="Picture 2" descr="http://2.bp.blogspot.com/-em1wsJXGGK4/TbK3815W9_I/AAAAAAAAEic/Sozjry5qHrY/s1600/1650-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" y="1340768"/>
            <a:ext cx="3483934" cy="228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f/f1/Brauysegen_im_Bett.gif/220px-Brauysegen_im_Be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90246"/>
            <a:ext cx="2293199" cy="274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uecherfabrik.com/Papierm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8780"/>
            <a:ext cx="3771489" cy="4932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3/37/Hennin.jpg/220px-Henn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8" y="3915054"/>
            <a:ext cx="1896074" cy="213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4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9/90/Maximilienne-p1000557.jpg/220px-Maximilienne-p1000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37" y="836712"/>
            <a:ext cx="1368152" cy="2450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lanet-wissen.de/alltag_gesundheit/lernen/schulgeschichte/img/intro_hose_ritter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5" y="1206740"/>
            <a:ext cx="5222870" cy="429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2606" r="13394" b="12609"/>
          <a:stretch/>
        </p:blipFill>
        <p:spPr bwMode="auto">
          <a:xfrm>
            <a:off x="5724128" y="3353921"/>
            <a:ext cx="3177131" cy="32134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85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144</Words>
  <Application>Microsoft Office PowerPoint</Application>
  <PresentationFormat>Bildschirmpräsentation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Papier</vt:lpstr>
      <vt:lpstr>Knights and Castles</vt:lpstr>
      <vt:lpstr>Eppenstein Ruins</vt:lpstr>
      <vt:lpstr>Lichtenstein Ruins</vt:lpstr>
      <vt:lpstr>Frauenburg</vt:lpstr>
      <vt:lpstr>Dürnstein Ruin</vt:lpstr>
      <vt:lpstr>Castle Gabelhofen</vt:lpstr>
      <vt:lpstr>PowerPoint-Präsentation</vt:lpstr>
      <vt:lpstr>Life in the Middle Ages</vt:lpstr>
      <vt:lpstr>PowerPoint-Präsentation</vt:lpstr>
      <vt:lpstr>In the castle life was very lonely and isolated. </vt:lpstr>
    </vt:vector>
  </TitlesOfParts>
  <Company>HAKJU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Ritter und Burgen</dc:title>
  <dc:creator>josef.kroell</dc:creator>
  <cp:lastModifiedBy>Gerhard Gruber</cp:lastModifiedBy>
  <cp:revision>24</cp:revision>
  <dcterms:created xsi:type="dcterms:W3CDTF">2012-12-05T07:07:02Z</dcterms:created>
  <dcterms:modified xsi:type="dcterms:W3CDTF">2013-02-10T16:57:50Z</dcterms:modified>
</cp:coreProperties>
</file>